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56" r:id="rId3"/>
    <p:sldId id="257" r:id="rId4"/>
    <p:sldId id="260" r:id="rId5"/>
    <p:sldId id="261" r:id="rId6"/>
    <p:sldId id="258" r:id="rId7"/>
    <p:sldId id="264" r:id="rId8"/>
    <p:sldId id="263" r:id="rId9"/>
    <p:sldId id="265" r:id="rId10"/>
    <p:sldId id="266" r:id="rId11"/>
    <p:sldId id="267" r:id="rId12"/>
    <p:sldId id="26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12/12/2022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SUBTITLE. SUBTITLE. SUBTITLE.</a:t>
            </a:r>
          </a:p>
          <a:p>
            <a:r>
              <a:rPr lang="en-US" sz="2800" b="0" dirty="0"/>
              <a:t>SUBTITLE. SUBTITLE.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</Words>
  <Application>Microsoft Office PowerPoint</Application>
  <PresentationFormat>Màn hình rộng</PresentationFormat>
  <Paragraphs>15</Paragraphs>
  <Slides>13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7" baseType="lpstr">
      <vt:lpstr>Arial</vt:lpstr>
      <vt:lpstr>Calibri</vt:lpstr>
      <vt:lpstr>Lato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HUST CCPR</cp:lastModifiedBy>
  <cp:revision>9</cp:revision>
  <dcterms:created xsi:type="dcterms:W3CDTF">2021-05-28T04:32:29Z</dcterms:created>
  <dcterms:modified xsi:type="dcterms:W3CDTF">2022-12-12T04:52:04Z</dcterms:modified>
</cp:coreProperties>
</file>